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-96" y="-4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0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8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42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81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99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8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95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1167-20AC-42AE-9AD4-13CFCAA1EEC7}" type="datetimeFigureOut">
              <a:rPr kumimoji="1" lang="ja-JP" altLang="en-US" smtClean="0"/>
              <a:t>2022/10/31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B8B19-78D0-44B9-9258-0AC60044A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0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6EDA8A5-AFA8-3C68-B1A6-2209EC1B2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98517"/>
              </p:ext>
            </p:extLst>
          </p:nvPr>
        </p:nvGraphicFramePr>
        <p:xfrm>
          <a:off x="1712974" y="613622"/>
          <a:ext cx="7831793" cy="11721242"/>
        </p:xfrm>
        <a:graphic>
          <a:graphicData uri="http://schemas.openxmlformats.org/drawingml/2006/table">
            <a:tbl>
              <a:tblPr/>
              <a:tblGrid>
                <a:gridCol w="602064">
                  <a:extLst>
                    <a:ext uri="{9D8B030D-6E8A-4147-A177-3AD203B41FA5}">
                      <a16:colId xmlns:a16="http://schemas.microsoft.com/office/drawing/2014/main" val="3626790563"/>
                    </a:ext>
                  </a:extLst>
                </a:gridCol>
                <a:gridCol w="3896701">
                  <a:extLst>
                    <a:ext uri="{9D8B030D-6E8A-4147-A177-3AD203B41FA5}">
                      <a16:colId xmlns:a16="http://schemas.microsoft.com/office/drawing/2014/main" val="1605685744"/>
                    </a:ext>
                  </a:extLst>
                </a:gridCol>
                <a:gridCol w="3333028">
                  <a:extLst>
                    <a:ext uri="{9D8B030D-6E8A-4147-A177-3AD203B41FA5}">
                      <a16:colId xmlns:a16="http://schemas.microsoft.com/office/drawing/2014/main" val="2411131130"/>
                    </a:ext>
                  </a:extLst>
                </a:gridCol>
              </a:tblGrid>
              <a:tr h="24488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貸出回数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資料名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著者名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42709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おいしいごはんが食べられますように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高瀬隼子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6324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奇跡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林真理子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164555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化合エピソード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405888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同士少女よ、敵を撃て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逢坂冬馬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1105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警視庁科学捜査班黒の調査ﾌｧｲﾙ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98572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眠れないほどおもしろい吾妻鏡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板野博行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193824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奇跡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林真理子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76749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ｽﾍﾟｼｬﾙ･ﾌﾚﾝﾄﾞ･ﾐｽﾃﾘｰ謎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001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東野圭吾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2246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定年オヤジ改造計画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垣谷美雨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71456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ミシンと金魚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永井みみ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239688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非正規介護職員ヨボヨボ日記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真山剛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3303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夜に星を放つ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窪美澄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89855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透明な螺旋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東野圭吾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84062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スマホで始める！はじめてのメルカリ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室橋一彦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17865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カレンの台所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滝沢カレン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033314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ファンも知らない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!?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タカラジェンヌのすべて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都あきこ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727756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御社のチャラオ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絲山秋子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15610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超辛口先生の赤ペン俳句教室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夏井いつき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34488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三千円の使い方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原田ひ香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026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李王家の縁談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林真理子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762662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山女日記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湊かなえ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01556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ミツルさん、今日も上機嫌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原田ひ香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022137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硝子の塔の殺人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知念実希人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46645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正欲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朝井リョウ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23098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廉恥警視庁強行犯係・樋口顕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33212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警視庁科学捜査班青の調査ﾌｧｲﾙ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42784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老人の取扱説明書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平松類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408015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女の偏差値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林真理子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53766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花束は毒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織守きょうや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931791"/>
                  </a:ext>
                </a:extLst>
              </a:tr>
              <a:tr h="48817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折口信夫「まれびと」の発見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おもてなしの日本文化はどこから来たのか？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上野誠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10099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黄の調査ファイル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32128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和田明日香のほったらかしレシピ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和田明日香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708544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息子のボーイフレンド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秋吉理香子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892258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黒武御神費御殿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宮部みゆき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62087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うみの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かいだてのいえ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いわいとしお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00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ちか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かいだてのいえ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いわいとしお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693519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賭博常習者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園部晃三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26080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命のクルーズ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高梨ゆき子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522646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茶室殺人伝説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822513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エチュード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65322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アンサングシンデレラ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病院薬剤師葵みどり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新井ママレ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045007"/>
                  </a:ext>
                </a:extLst>
              </a:tr>
              <a:tr h="48817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手取り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万円台でもお金がみるみる貯まる本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844280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夜更かしの本棚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朝井リョウ他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717381"/>
                  </a:ext>
                </a:extLst>
              </a:tr>
              <a:tr h="24488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独立記念日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原田マハ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27416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F7DE16-2050-78D3-F5E8-754442BBF7E1}"/>
              </a:ext>
            </a:extLst>
          </p:cNvPr>
          <p:cNvSpPr txBox="1"/>
          <p:nvPr/>
        </p:nvSpPr>
        <p:spPr>
          <a:xfrm>
            <a:off x="634180" y="90402"/>
            <a:ext cx="777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南センター　</a:t>
            </a:r>
            <a:r>
              <a:rPr kumimoji="1" lang="ja-JP" altLang="en-US" sz="2800" dirty="0"/>
              <a:t>図書の貸出し数ランキング　</a:t>
            </a:r>
            <a:r>
              <a:rPr kumimoji="1" lang="en-US" altLang="ja-JP" dirty="0"/>
              <a:t>8/1-10-1</a:t>
            </a:r>
            <a:r>
              <a:rPr kumimoji="1" lang="ja-JP" altLang="en-US" sz="1400" dirty="0"/>
              <a:t>調べ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79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F514841-22E1-6039-8D7E-72933A1B3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95118"/>
              </p:ext>
            </p:extLst>
          </p:nvPr>
        </p:nvGraphicFramePr>
        <p:xfrm>
          <a:off x="1281507" y="1034716"/>
          <a:ext cx="8524227" cy="9825120"/>
        </p:xfrm>
        <a:graphic>
          <a:graphicData uri="http://schemas.openxmlformats.org/drawingml/2006/table">
            <a:tbl>
              <a:tblPr/>
              <a:tblGrid>
                <a:gridCol w="1025581">
                  <a:extLst>
                    <a:ext uri="{9D8B030D-6E8A-4147-A177-3AD203B41FA5}">
                      <a16:colId xmlns:a16="http://schemas.microsoft.com/office/drawing/2014/main" val="3626790563"/>
                    </a:ext>
                  </a:extLst>
                </a:gridCol>
                <a:gridCol w="4116282">
                  <a:extLst>
                    <a:ext uri="{9D8B030D-6E8A-4147-A177-3AD203B41FA5}">
                      <a16:colId xmlns:a16="http://schemas.microsoft.com/office/drawing/2014/main" val="1605685744"/>
                    </a:ext>
                  </a:extLst>
                </a:gridCol>
                <a:gridCol w="3382364">
                  <a:extLst>
                    <a:ext uri="{9D8B030D-6E8A-4147-A177-3AD203B41FA5}">
                      <a16:colId xmlns:a16="http://schemas.microsoft.com/office/drawing/2014/main" val="2411131130"/>
                    </a:ext>
                  </a:extLst>
                </a:gridCol>
              </a:tblGrid>
              <a:tr h="6127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貸出回数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資料名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著者名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42709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うちの子が結婚しないので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垣谷美雨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482931"/>
                  </a:ext>
                </a:extLst>
              </a:tr>
              <a:tr h="23741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やばい老人になろう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やんちゃでちょうどいい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さだまさし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069931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残照の頂　続・山女日記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湊かなえ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24902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倒産続きの彼女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新川帆立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176453"/>
                  </a:ext>
                </a:extLst>
              </a:tr>
              <a:tr h="612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塞王の楯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今村翔吾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762310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ころべばいいのに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ヨシタケシンスケ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839883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残月記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小田雅久仁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240738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赤と青とエスキース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青山美智子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818491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乙女オバサン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南果歩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241149"/>
                  </a:ext>
                </a:extLst>
              </a:tr>
              <a:tr h="1590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超訳マンガ百人一首物語全首収録版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松村広行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930962"/>
                  </a:ext>
                </a:extLst>
              </a:tr>
              <a:tr h="1590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鎌倉殿の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　北条義時とその時代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912654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六人の嘘つきな大学生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朝倉秋成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304728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syunkon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カフェごはん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山本ゆり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62035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蝶の眠る場所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水野梓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372141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微笑みがえし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乃南アサ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042494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妖しい関係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阿刀田髙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869328"/>
                  </a:ext>
                </a:extLst>
              </a:tr>
              <a:tr h="1590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夏井いつきの俳句ことばじめ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夏井いつき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270827"/>
                  </a:ext>
                </a:extLst>
              </a:tr>
              <a:tr h="1982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美しいものを見に行くツアーひとり参加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益田ミリ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032187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永遠のおでかけ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益田ミリ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721110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ST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桃太郎伝説殺人ファイル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366775"/>
                  </a:ext>
                </a:extLst>
              </a:tr>
              <a:tr h="1590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つくしちゃんとおねえちゃん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いとうみく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104857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姑の遺品整理は、迷惑です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垣谷美雨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48956"/>
                  </a:ext>
                </a:extLst>
              </a:tr>
              <a:tr h="612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定年バカ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勢古浩爾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067182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ひとり老後、賢く楽しむ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岸本葉子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589628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彼女は頭が悪いから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姫野カオルコ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234822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坐骨神経痛は自分で治せる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酒井慎太郎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548501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リズム・マム・キル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北原真理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03035"/>
                  </a:ext>
                </a:extLst>
              </a:tr>
              <a:tr h="612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底惚れ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青山文平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065327"/>
                  </a:ext>
                </a:extLst>
              </a:tr>
              <a:tr h="8062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銀河鉄道の父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門井慶喜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649943"/>
                  </a:ext>
                </a:extLst>
              </a:tr>
              <a:tr h="1590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かんたんかわいいヘアアレンジ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DX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858774"/>
                  </a:ext>
                </a:extLst>
              </a:tr>
              <a:tr h="1982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アンサングシンデレラ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病院薬剤師葵みどり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新井ママレ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369085"/>
                  </a:ext>
                </a:extLst>
              </a:tr>
              <a:tr h="6127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捜査組曲　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　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925368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世界の極上絶景秘境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海道　哲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505040"/>
                  </a:ext>
                </a:extLst>
              </a:tr>
              <a:tr h="23741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キミは、「怒る」以外の方法を知らないだけなんだ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森瀬繁智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686134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警視庁捜査一課・碓氷弘一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今野敏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316747"/>
                  </a:ext>
                </a:extLst>
              </a:tr>
              <a:tr h="198219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死に至る病あなたを蝕む愛着障害の脅威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岡田尊司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94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落日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湊かなえ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1750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できない男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額賀澪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80613"/>
                  </a:ext>
                </a:extLst>
              </a:tr>
              <a:tr h="11982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すみなれたからだで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窪美澄</a:t>
                      </a:r>
                    </a:p>
                  </a:txBody>
                  <a:tcPr marL="1788" marR="1788" marT="17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965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28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688</Words>
  <Application>Microsoft Office PowerPoint</Application>
  <PresentationFormat>A3 297x420 mm</PresentationFormat>
  <Paragraphs>253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横浜市南センター 久保</dc:creator>
  <cp:lastModifiedBy>横浜市南センター 久保</cp:lastModifiedBy>
  <cp:revision>2</cp:revision>
  <dcterms:created xsi:type="dcterms:W3CDTF">2022-10-31T06:25:14Z</dcterms:created>
  <dcterms:modified xsi:type="dcterms:W3CDTF">2022-10-31T06:43:58Z</dcterms:modified>
</cp:coreProperties>
</file>